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787"/>
    <a:srgbClr val="99C9E0"/>
    <a:srgbClr val="418EC8"/>
    <a:srgbClr val="29295B"/>
    <a:srgbClr val="C11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41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6854"/>
            <a:ext cx="7772400" cy="136429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99" y="2249993"/>
            <a:ext cx="8392562" cy="117900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299" y="3698240"/>
            <a:ext cx="8392562" cy="263918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1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5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299" y="2249993"/>
            <a:ext cx="8392562" cy="117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299" y="3596640"/>
            <a:ext cx="8392562" cy="2740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5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2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578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578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578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578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578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47682B1-690D-4521-992A-E2A76D855B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1073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marcos diaz</dc:creator>
  <cp:lastModifiedBy>martin chas</cp:lastModifiedBy>
  <cp:revision>6</cp:revision>
  <dcterms:created xsi:type="dcterms:W3CDTF">2018-03-15T17:06:02Z</dcterms:created>
  <dcterms:modified xsi:type="dcterms:W3CDTF">2019-09-11T12:43:07Z</dcterms:modified>
</cp:coreProperties>
</file>